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930" y="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E28AA-1A48-4120-951C-91824596CCE6}" type="datetimeFigureOut">
              <a:rPr lang="da-DK" smtClean="0"/>
              <a:t>04-02-2019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77BF5-2158-423B-B4B0-76E03447F6E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63516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E28AA-1A48-4120-951C-91824596CCE6}" type="datetimeFigureOut">
              <a:rPr lang="da-DK" smtClean="0"/>
              <a:t>04-02-2019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77BF5-2158-423B-B4B0-76E03447F6E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47637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E28AA-1A48-4120-951C-91824596CCE6}" type="datetimeFigureOut">
              <a:rPr lang="da-DK" smtClean="0"/>
              <a:t>04-02-2019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77BF5-2158-423B-B4B0-76E03447F6E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0432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E28AA-1A48-4120-951C-91824596CCE6}" type="datetimeFigureOut">
              <a:rPr lang="da-DK" smtClean="0"/>
              <a:t>04-02-2019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77BF5-2158-423B-B4B0-76E03447F6E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34279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E28AA-1A48-4120-951C-91824596CCE6}" type="datetimeFigureOut">
              <a:rPr lang="da-DK" smtClean="0"/>
              <a:t>04-02-2019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77BF5-2158-423B-B4B0-76E03447F6E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06589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E28AA-1A48-4120-951C-91824596CCE6}" type="datetimeFigureOut">
              <a:rPr lang="da-DK" smtClean="0"/>
              <a:t>04-02-2019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77BF5-2158-423B-B4B0-76E03447F6E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20482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E28AA-1A48-4120-951C-91824596CCE6}" type="datetimeFigureOut">
              <a:rPr lang="da-DK" smtClean="0"/>
              <a:t>04-02-2019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77BF5-2158-423B-B4B0-76E03447F6E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80300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E28AA-1A48-4120-951C-91824596CCE6}" type="datetimeFigureOut">
              <a:rPr lang="da-DK" smtClean="0"/>
              <a:t>04-02-2019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77BF5-2158-423B-B4B0-76E03447F6E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60639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E28AA-1A48-4120-951C-91824596CCE6}" type="datetimeFigureOut">
              <a:rPr lang="da-DK" smtClean="0"/>
              <a:t>04-02-2019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77BF5-2158-423B-B4B0-76E03447F6E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51991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E28AA-1A48-4120-951C-91824596CCE6}" type="datetimeFigureOut">
              <a:rPr lang="da-DK" smtClean="0"/>
              <a:t>04-02-2019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77BF5-2158-423B-B4B0-76E03447F6E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86730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E28AA-1A48-4120-951C-91824596CCE6}" type="datetimeFigureOut">
              <a:rPr lang="da-DK" smtClean="0"/>
              <a:t>04-02-2019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77BF5-2158-423B-B4B0-76E03447F6E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40943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7E28AA-1A48-4120-951C-91824596CCE6}" type="datetimeFigureOut">
              <a:rPr lang="da-DK" smtClean="0"/>
              <a:t>04-02-2019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977BF5-2158-423B-B4B0-76E03447F6E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26295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4000"/>
            <a:lum/>
          </a:blip>
          <a:srcRect/>
          <a:stretch>
            <a:fillRect l="-3000" r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da-DK" sz="6600" dirty="0" smtClean="0"/>
              <a:t>Examiner </a:t>
            </a:r>
            <a:r>
              <a:rPr lang="da-DK" sz="6600" dirty="0" err="1" smtClean="0"/>
              <a:t>privileges</a:t>
            </a:r>
            <a:endParaRPr lang="da-DK" sz="6600" dirty="0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21480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7000"/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 smtClean="0"/>
              <a:t>Synthetic</a:t>
            </a:r>
            <a:r>
              <a:rPr lang="da-DK" dirty="0" smtClean="0"/>
              <a:t> Flight Examiner SFE(A)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Possible general limitations</a:t>
            </a:r>
            <a:endParaRPr lang="da-DK" dirty="0"/>
          </a:p>
          <a:p>
            <a:r>
              <a:rPr lang="en-US" dirty="0"/>
              <a:t>Proficiency check, </a:t>
            </a:r>
            <a:r>
              <a:rPr lang="en-US" dirty="0" err="1"/>
              <a:t>skilltest</a:t>
            </a:r>
            <a:endParaRPr lang="da-DK" dirty="0"/>
          </a:p>
          <a:p>
            <a:r>
              <a:rPr lang="en-US" dirty="0"/>
              <a:t>Following privileges can be entered certificate</a:t>
            </a:r>
            <a:endParaRPr lang="da-DK" dirty="0"/>
          </a:p>
          <a:p>
            <a:r>
              <a:rPr lang="en-US" dirty="0"/>
              <a:t>MP TR, MPL, (ATPL), SFI, renewal and revalidation of associated IR</a:t>
            </a:r>
            <a:endParaRPr lang="da-DK" dirty="0"/>
          </a:p>
          <a:p>
            <a:r>
              <a:rPr lang="en-US" dirty="0"/>
              <a:t>Possible specific limitations</a:t>
            </a:r>
            <a:endParaRPr lang="da-DK" dirty="0"/>
          </a:p>
          <a:p>
            <a:r>
              <a:rPr lang="en-US" dirty="0" smtClean="0"/>
              <a:t>None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304079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4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 smtClean="0"/>
              <a:t>Synthetic</a:t>
            </a:r>
            <a:r>
              <a:rPr lang="da-DK" dirty="0" smtClean="0"/>
              <a:t> Flight Examiner SFE(H)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Possible general limitations</a:t>
            </a:r>
            <a:endParaRPr lang="da-DK" dirty="0"/>
          </a:p>
          <a:p>
            <a:r>
              <a:rPr lang="en-US" dirty="0"/>
              <a:t>Proficiency check, </a:t>
            </a:r>
            <a:r>
              <a:rPr lang="en-US" dirty="0" err="1"/>
              <a:t>skilltest</a:t>
            </a:r>
            <a:endParaRPr lang="da-DK" dirty="0"/>
          </a:p>
          <a:p>
            <a:r>
              <a:rPr lang="en-US" dirty="0"/>
              <a:t>Following privileges can be entered certificate</a:t>
            </a:r>
            <a:endParaRPr lang="da-DK" dirty="0"/>
          </a:p>
          <a:p>
            <a:r>
              <a:rPr lang="en-US" dirty="0"/>
              <a:t>MP TR, (ATPL), SFI, renewal and revalidation of associated IR</a:t>
            </a:r>
            <a:endParaRPr lang="da-DK" dirty="0"/>
          </a:p>
          <a:p>
            <a:r>
              <a:rPr lang="en-US" dirty="0"/>
              <a:t>Possible specific limitations</a:t>
            </a:r>
            <a:endParaRPr lang="da-DK" dirty="0"/>
          </a:p>
          <a:p>
            <a:r>
              <a:rPr lang="en-US" dirty="0" smtClean="0"/>
              <a:t>None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860743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7000"/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Flight Examiner FE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Possible general limitations</a:t>
            </a:r>
            <a:endParaRPr lang="da-DK" dirty="0"/>
          </a:p>
          <a:p>
            <a:r>
              <a:rPr lang="en-US" dirty="0"/>
              <a:t>Aircraft, Simulator, </a:t>
            </a:r>
            <a:r>
              <a:rPr lang="en-US" dirty="0" smtClean="0"/>
              <a:t>PC, SKT</a:t>
            </a:r>
            <a:endParaRPr lang="da-DK" dirty="0"/>
          </a:p>
          <a:p>
            <a:r>
              <a:rPr lang="en-US" dirty="0"/>
              <a:t>Following privileges can be entered certificate</a:t>
            </a:r>
            <a:endParaRPr lang="da-DK" dirty="0"/>
          </a:p>
          <a:p>
            <a:r>
              <a:rPr lang="en-US" dirty="0"/>
              <a:t>SPL, BPL, LAPL, PPL, CPL, SEP, SET,  TMG, MEP, SP </a:t>
            </a:r>
            <a:r>
              <a:rPr lang="en-US" dirty="0" err="1"/>
              <a:t>typeratings</a:t>
            </a:r>
            <a:r>
              <a:rPr lang="en-US" dirty="0"/>
              <a:t> non-HPCA, SP SE helicopters TR, SP ME helicopters TR</a:t>
            </a:r>
            <a:endParaRPr lang="da-DK" dirty="0"/>
          </a:p>
          <a:p>
            <a:r>
              <a:rPr lang="en-US" dirty="0"/>
              <a:t>Possible specific limitations</a:t>
            </a:r>
            <a:endParaRPr lang="da-DK" dirty="0"/>
          </a:p>
          <a:p>
            <a:r>
              <a:rPr lang="en-US" dirty="0" smtClean="0"/>
              <a:t>None </a:t>
            </a:r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93453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4000"/>
            <a:lum/>
          </a:blip>
          <a:srcRect/>
          <a:stretch>
            <a:fillRect t="-7000" b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Class Rating Examiner CRE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Possible general limitations</a:t>
            </a:r>
            <a:endParaRPr lang="da-DK" dirty="0"/>
          </a:p>
          <a:p>
            <a:r>
              <a:rPr lang="en-US" dirty="0"/>
              <a:t>Aircraft, Simulator, </a:t>
            </a:r>
            <a:r>
              <a:rPr lang="en-US" dirty="0" smtClean="0"/>
              <a:t>PC, SKT</a:t>
            </a:r>
            <a:endParaRPr lang="da-DK" dirty="0"/>
          </a:p>
          <a:p>
            <a:r>
              <a:rPr lang="en-US" dirty="0"/>
              <a:t>Following privileges can be entered certificate</a:t>
            </a:r>
            <a:endParaRPr lang="da-DK" dirty="0"/>
          </a:p>
          <a:p>
            <a:r>
              <a:rPr lang="en-US" dirty="0"/>
              <a:t>SEP, TMG, MEP, SET, SP </a:t>
            </a:r>
            <a:r>
              <a:rPr lang="en-US" dirty="0" err="1"/>
              <a:t>typeratings</a:t>
            </a:r>
            <a:r>
              <a:rPr lang="en-US" dirty="0"/>
              <a:t> non-HPCA, renewal and revalidation of associated IR if complies with requirements</a:t>
            </a:r>
            <a:endParaRPr lang="da-DK" dirty="0"/>
          </a:p>
          <a:p>
            <a:r>
              <a:rPr lang="en-US" dirty="0"/>
              <a:t>Possible specific limitations</a:t>
            </a:r>
            <a:endParaRPr lang="da-DK" dirty="0"/>
          </a:p>
          <a:p>
            <a:r>
              <a:rPr lang="en-US" dirty="0"/>
              <a:t>None</a:t>
            </a:r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203415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4000"/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Type Rating Examiner TRE(SPH)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Possible general limitations</a:t>
            </a:r>
            <a:endParaRPr lang="da-DK" dirty="0"/>
          </a:p>
          <a:p>
            <a:r>
              <a:rPr lang="en-US" dirty="0"/>
              <a:t>Aircraft, Simulator, PC, </a:t>
            </a:r>
            <a:r>
              <a:rPr lang="en-US" dirty="0" smtClean="0"/>
              <a:t>SKT, SP, MP</a:t>
            </a:r>
            <a:endParaRPr lang="da-DK" dirty="0"/>
          </a:p>
          <a:p>
            <a:r>
              <a:rPr lang="en-US" dirty="0"/>
              <a:t>Following privileges can be entered certificate</a:t>
            </a:r>
            <a:endParaRPr lang="da-DK" dirty="0"/>
          </a:p>
          <a:p>
            <a:r>
              <a:rPr lang="en-US" dirty="0"/>
              <a:t>SP TR</a:t>
            </a:r>
            <a:r>
              <a:rPr lang="en-US" dirty="0" smtClean="0"/>
              <a:t>, ATPL, TRI  </a:t>
            </a:r>
            <a:r>
              <a:rPr lang="en-US" dirty="0"/>
              <a:t>revalidation and renewal of associated IR</a:t>
            </a:r>
            <a:endParaRPr lang="da-DK" dirty="0"/>
          </a:p>
          <a:p>
            <a:r>
              <a:rPr lang="en-US" dirty="0"/>
              <a:t>Possible specific limitations</a:t>
            </a:r>
            <a:endParaRPr lang="da-DK" dirty="0"/>
          </a:p>
          <a:p>
            <a:r>
              <a:rPr lang="en-US" dirty="0" smtClean="0"/>
              <a:t>None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564938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Type Rating Examiner TRE(SPA)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Possible general limitations</a:t>
            </a:r>
            <a:endParaRPr lang="da-DK" dirty="0"/>
          </a:p>
          <a:p>
            <a:r>
              <a:rPr lang="en-US" dirty="0"/>
              <a:t>Aircraft, Simulator, </a:t>
            </a:r>
            <a:r>
              <a:rPr lang="en-US" dirty="0" smtClean="0"/>
              <a:t>Pc, SKT, </a:t>
            </a:r>
            <a:r>
              <a:rPr lang="en-US" dirty="0"/>
              <a:t>SP, MP</a:t>
            </a:r>
            <a:endParaRPr lang="da-DK" dirty="0"/>
          </a:p>
          <a:p>
            <a:r>
              <a:rPr lang="en-US" dirty="0"/>
              <a:t>Following privileges can be entered certificate</a:t>
            </a:r>
            <a:endParaRPr lang="da-DK" dirty="0"/>
          </a:p>
          <a:p>
            <a:r>
              <a:rPr lang="en-US" dirty="0"/>
              <a:t>SP </a:t>
            </a:r>
            <a:r>
              <a:rPr lang="en-US"/>
              <a:t>HPCA</a:t>
            </a:r>
            <a:r>
              <a:rPr lang="en-US" smtClean="0"/>
              <a:t>, TRI, </a:t>
            </a:r>
            <a:r>
              <a:rPr lang="en-US" dirty="0"/>
              <a:t>revalidation and renewal of associated IR</a:t>
            </a:r>
            <a:endParaRPr lang="da-DK" dirty="0"/>
          </a:p>
          <a:p>
            <a:r>
              <a:rPr lang="en-US" dirty="0"/>
              <a:t>Possible specific limitations</a:t>
            </a:r>
            <a:endParaRPr lang="da-DK" dirty="0"/>
          </a:p>
          <a:p>
            <a:r>
              <a:rPr lang="en-US" dirty="0" smtClean="0"/>
              <a:t>None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384617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6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Instrument Rating Examiner IRE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Possible general limitations</a:t>
            </a:r>
            <a:endParaRPr lang="da-DK" dirty="0"/>
          </a:p>
          <a:p>
            <a:r>
              <a:rPr lang="en-US" dirty="0"/>
              <a:t>Aircraft, Simulator, </a:t>
            </a:r>
            <a:r>
              <a:rPr lang="da-DK" dirty="0" smtClean="0"/>
              <a:t>PC, SKT</a:t>
            </a:r>
            <a:endParaRPr lang="da-DK" dirty="0"/>
          </a:p>
          <a:p>
            <a:r>
              <a:rPr lang="en-US" dirty="0"/>
              <a:t>Following privileges can be entered certificate</a:t>
            </a:r>
            <a:endParaRPr lang="da-DK" dirty="0"/>
          </a:p>
          <a:p>
            <a:r>
              <a:rPr lang="en-US" dirty="0"/>
              <a:t>IR-SP-SE, IR-SP-ME, IR-SPA-MP, IR-SP-non-HPCA</a:t>
            </a:r>
            <a:endParaRPr lang="da-DK" dirty="0"/>
          </a:p>
          <a:p>
            <a:r>
              <a:rPr lang="en-US" dirty="0"/>
              <a:t>Possible specific limitations</a:t>
            </a:r>
            <a:endParaRPr lang="da-DK" dirty="0"/>
          </a:p>
          <a:p>
            <a:r>
              <a:rPr lang="en-US" dirty="0" smtClean="0"/>
              <a:t>None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975998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2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Flight Instructor Examiner FIE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Possible general limitations</a:t>
            </a:r>
            <a:endParaRPr lang="da-DK" dirty="0"/>
          </a:p>
          <a:p>
            <a:r>
              <a:rPr lang="en-US" dirty="0"/>
              <a:t>Aircraft, Simulator</a:t>
            </a:r>
            <a:endParaRPr lang="da-DK" dirty="0"/>
          </a:p>
          <a:p>
            <a:r>
              <a:rPr lang="en-US" dirty="0"/>
              <a:t>Following privileges can be entered certificate</a:t>
            </a:r>
            <a:endParaRPr lang="da-DK" dirty="0"/>
          </a:p>
          <a:p>
            <a:r>
              <a:rPr lang="en-US" dirty="0"/>
              <a:t>FI(A), CRI(A), IRI(A</a:t>
            </a:r>
            <a:r>
              <a:rPr lang="en-US" dirty="0" smtClean="0"/>
              <a:t>), </a:t>
            </a:r>
            <a:r>
              <a:rPr lang="en-US" dirty="0"/>
              <a:t>TRI(A)(SP), FI(H), IRI(H</a:t>
            </a:r>
            <a:r>
              <a:rPr lang="en-US" dirty="0" smtClean="0"/>
              <a:t>), </a:t>
            </a:r>
            <a:r>
              <a:rPr lang="en-US" dirty="0"/>
              <a:t>TRI(H)(SP) and for FIE(</a:t>
            </a:r>
            <a:r>
              <a:rPr lang="en-US" dirty="0" err="1"/>
              <a:t>As,S,B</a:t>
            </a:r>
            <a:r>
              <a:rPr lang="en-US" dirty="0"/>
              <a:t>) assessment of competence according to instructor certificate </a:t>
            </a:r>
            <a:r>
              <a:rPr lang="en-US" dirty="0" err="1"/>
              <a:t>priviliges</a:t>
            </a:r>
            <a:endParaRPr lang="da-DK" dirty="0"/>
          </a:p>
          <a:p>
            <a:r>
              <a:rPr lang="en-US" dirty="0"/>
              <a:t> Possible specific limitations</a:t>
            </a:r>
            <a:endParaRPr lang="da-DK" dirty="0"/>
          </a:p>
          <a:p>
            <a:r>
              <a:rPr lang="en-US" dirty="0" smtClean="0"/>
              <a:t>None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185329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3000"/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Type Rating Examiner TRE(MPA)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Possible general limitations</a:t>
            </a:r>
            <a:endParaRPr lang="da-DK" dirty="0"/>
          </a:p>
          <a:p>
            <a:r>
              <a:rPr lang="en-US" dirty="0"/>
              <a:t>Proficiency check, </a:t>
            </a:r>
            <a:r>
              <a:rPr lang="en-US" dirty="0" err="1"/>
              <a:t>Skilltest</a:t>
            </a:r>
            <a:endParaRPr lang="da-DK" dirty="0"/>
          </a:p>
          <a:p>
            <a:r>
              <a:rPr lang="en-US" dirty="0"/>
              <a:t>Following privileges can be entered certificate</a:t>
            </a:r>
            <a:endParaRPr lang="da-DK" dirty="0"/>
          </a:p>
          <a:p>
            <a:r>
              <a:rPr lang="en-US" dirty="0"/>
              <a:t>MP TR, MPL, ATPL, TRI, renewal and revalidation of associated IR</a:t>
            </a:r>
            <a:endParaRPr lang="da-DK" dirty="0"/>
          </a:p>
          <a:p>
            <a:r>
              <a:rPr lang="en-US" dirty="0"/>
              <a:t>Possible specific limitations</a:t>
            </a:r>
            <a:endParaRPr lang="da-DK" dirty="0"/>
          </a:p>
          <a:p>
            <a:r>
              <a:rPr lang="en-US" dirty="0"/>
              <a:t>Aircraft, </a:t>
            </a:r>
            <a:r>
              <a:rPr lang="en-US" dirty="0" smtClean="0"/>
              <a:t>Simulator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66353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7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Type Rating Examiner TRE(MPH)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Possible general limitations</a:t>
            </a:r>
            <a:endParaRPr lang="da-DK" dirty="0"/>
          </a:p>
          <a:p>
            <a:r>
              <a:rPr lang="en-US" dirty="0"/>
              <a:t>Proficiency check, </a:t>
            </a:r>
            <a:r>
              <a:rPr lang="en-US" dirty="0" err="1"/>
              <a:t>skilltest</a:t>
            </a:r>
            <a:endParaRPr lang="da-DK" dirty="0"/>
          </a:p>
          <a:p>
            <a:r>
              <a:rPr lang="en-US" dirty="0"/>
              <a:t>Following privileges can be entered certificate</a:t>
            </a:r>
            <a:endParaRPr lang="da-DK" dirty="0"/>
          </a:p>
          <a:p>
            <a:r>
              <a:rPr lang="en-US" dirty="0"/>
              <a:t>MP TR, ATPL, TRI, renewal and revalidation of associated IR</a:t>
            </a:r>
            <a:endParaRPr lang="da-DK" dirty="0"/>
          </a:p>
          <a:p>
            <a:r>
              <a:rPr lang="en-US" dirty="0"/>
              <a:t>Possible specific limitations</a:t>
            </a:r>
            <a:endParaRPr lang="da-DK" dirty="0"/>
          </a:p>
          <a:p>
            <a:r>
              <a:rPr lang="en-US" dirty="0"/>
              <a:t>Aircraft, </a:t>
            </a:r>
            <a:r>
              <a:rPr lang="en-US" dirty="0" smtClean="0"/>
              <a:t>Simulator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128951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266</TotalTime>
  <Words>415</Words>
  <Application>Microsoft Office PowerPoint</Application>
  <PresentationFormat>Skærmshow (4:3)</PresentationFormat>
  <Paragraphs>71</Paragraphs>
  <Slides>11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11</vt:i4>
      </vt:variant>
    </vt:vector>
  </HeadingPairs>
  <TitlesOfParts>
    <vt:vector size="14" baseType="lpstr">
      <vt:lpstr>Arial</vt:lpstr>
      <vt:lpstr>Calibri</vt:lpstr>
      <vt:lpstr>Kontortema</vt:lpstr>
      <vt:lpstr>Examiner privileges</vt:lpstr>
      <vt:lpstr>Flight Examiner FE</vt:lpstr>
      <vt:lpstr>Class Rating Examiner CRE</vt:lpstr>
      <vt:lpstr>Type Rating Examiner TRE(SPH)</vt:lpstr>
      <vt:lpstr>Type Rating Examiner TRE(SPA)</vt:lpstr>
      <vt:lpstr>Instrument Rating Examiner IRE</vt:lpstr>
      <vt:lpstr>Flight Instructor Examiner FIE</vt:lpstr>
      <vt:lpstr>Type Rating Examiner TRE(MPA)</vt:lpstr>
      <vt:lpstr>Type Rating Examiner TRE(MPH)</vt:lpstr>
      <vt:lpstr>Synthetic Flight Examiner SFE(A)</vt:lpstr>
      <vt:lpstr>Synthetic Flight Examiner SFE(H)</vt:lpstr>
    </vt:vector>
  </TitlesOfParts>
  <Company>Trafikstyrelsen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Examiner privileges</dc:title>
  <dc:creator>Morten Keller</dc:creator>
  <cp:lastModifiedBy>Morten Keller</cp:lastModifiedBy>
  <cp:revision>13</cp:revision>
  <dcterms:created xsi:type="dcterms:W3CDTF">2013-08-14T09:35:47Z</dcterms:created>
  <dcterms:modified xsi:type="dcterms:W3CDTF">2019-02-04T14:01:51Z</dcterms:modified>
</cp:coreProperties>
</file>